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Century Gothic"/>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icM31EQ8ZeJpRfeWKmqIe171J8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enturyGothic-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italic.fntdata"/><Relationship Id="rId14" Type="http://schemas.openxmlformats.org/officeDocument/2006/relationships/font" Target="fonts/CenturyGothic-bold.fntdata"/><Relationship Id="rId17" Type="http://customschemas.google.com/relationships/presentationmetadata" Target="metadata"/><Relationship Id="rId16"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ar-DZ"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E268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sp>
        <p:nvSpPr>
          <p:cNvPr id="25" name="Google Shape;25;p1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E268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 name="Google Shape;29;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32" name="Shape 32"/>
        <p:cNvGrpSpPr/>
        <p:nvPr/>
      </p:nvGrpSpPr>
      <p:grpSpPr>
        <a:xfrm>
          <a:off x="0" y="0"/>
          <a:ext cx="0" cy="0"/>
          <a:chOff x="0" y="0"/>
          <a:chExt cx="0" cy="0"/>
        </a:xfrm>
      </p:grpSpPr>
      <p:grpSp>
        <p:nvGrpSpPr>
          <p:cNvPr id="33" name="Google Shape;33;p12"/>
          <p:cNvGrpSpPr/>
          <p:nvPr/>
        </p:nvGrpSpPr>
        <p:grpSpPr>
          <a:xfrm rot="5400000">
            <a:off x="-2191122" y="2163412"/>
            <a:ext cx="6945333" cy="2618508"/>
            <a:chOff x="4" y="2981324"/>
            <a:chExt cx="12226464" cy="1367657"/>
          </a:xfrm>
        </p:grpSpPr>
        <p:pic>
          <p:nvPicPr>
            <p:cNvPr id="34" name="Google Shape;34;p12"/>
            <p:cNvPicPr preferRelativeResize="0"/>
            <p:nvPr/>
          </p:nvPicPr>
          <p:blipFill rotWithShape="1">
            <a:blip r:embed="rId2">
              <a:alphaModFix/>
            </a:blip>
            <a:srcRect b="0" l="0" r="0" t="0"/>
            <a:stretch/>
          </p:blipFill>
          <p:spPr>
            <a:xfrm>
              <a:off x="4" y="2981324"/>
              <a:ext cx="12191995" cy="1361101"/>
            </a:xfrm>
            <a:prstGeom prst="rect">
              <a:avLst/>
            </a:prstGeom>
            <a:noFill/>
            <a:ln>
              <a:noFill/>
            </a:ln>
          </p:spPr>
        </p:pic>
        <p:pic>
          <p:nvPicPr>
            <p:cNvPr id="35" name="Google Shape;35;p12"/>
            <p:cNvPicPr preferRelativeResize="0"/>
            <p:nvPr/>
          </p:nvPicPr>
          <p:blipFill rotWithShape="1">
            <a:blip r:embed="rId2">
              <a:alphaModFix/>
            </a:blip>
            <a:srcRect b="0" l="0" r="0" t="0"/>
            <a:stretch/>
          </p:blipFill>
          <p:spPr>
            <a:xfrm flipH="1">
              <a:off x="4" y="2987880"/>
              <a:ext cx="12191995" cy="1361101"/>
            </a:xfrm>
            <a:prstGeom prst="rect">
              <a:avLst/>
            </a:prstGeom>
            <a:noFill/>
            <a:ln>
              <a:noFill/>
            </a:ln>
          </p:spPr>
        </p:pic>
        <p:pic>
          <p:nvPicPr>
            <p:cNvPr id="36" name="Google Shape;36;p12"/>
            <p:cNvPicPr preferRelativeResize="0"/>
            <p:nvPr/>
          </p:nvPicPr>
          <p:blipFill rotWithShape="1">
            <a:blip r:embed="rId3">
              <a:alphaModFix/>
            </a:blip>
            <a:srcRect b="0" l="0" r="0" t="0"/>
            <a:stretch/>
          </p:blipFill>
          <p:spPr>
            <a:xfrm>
              <a:off x="4890618" y="2987879"/>
              <a:ext cx="7335850" cy="1354545"/>
            </a:xfrm>
            <a:prstGeom prst="rect">
              <a:avLst/>
            </a:prstGeom>
            <a:noFill/>
            <a:ln>
              <a:noFill/>
            </a:ln>
          </p:spPr>
        </p:pic>
      </p:grpSp>
      <p:sp>
        <p:nvSpPr>
          <p:cNvPr id="37" name="Google Shape;37;p12"/>
          <p:cNvSpPr txBox="1"/>
          <p:nvPr>
            <p:ph idx="1" type="body"/>
          </p:nvPr>
        </p:nvSpPr>
        <p:spPr>
          <a:xfrm>
            <a:off x="5533292" y="738553"/>
            <a:ext cx="5931877" cy="491196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8" name="Google Shape;38;p12"/>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Lucida Sans"/>
                <a:ea typeface="Lucida Sans"/>
                <a:cs typeface="Lucida Sans"/>
                <a:sym typeface="Lucida Sans"/>
              </a:defRPr>
            </a:lvl1pPr>
            <a:lvl2pPr indent="0" lvl="1" marL="0" algn="r">
              <a:spcBef>
                <a:spcPts val="0"/>
              </a:spcBef>
              <a:buNone/>
              <a:defRPr sz="1050">
                <a:solidFill>
                  <a:schemeClr val="dk2"/>
                </a:solidFill>
                <a:latin typeface="Lucida Sans"/>
                <a:ea typeface="Lucida Sans"/>
                <a:cs typeface="Lucida Sans"/>
                <a:sym typeface="Lucida Sans"/>
              </a:defRPr>
            </a:lvl2pPr>
            <a:lvl3pPr indent="0" lvl="2" marL="0" algn="r">
              <a:spcBef>
                <a:spcPts val="0"/>
              </a:spcBef>
              <a:buNone/>
              <a:defRPr sz="1050">
                <a:solidFill>
                  <a:schemeClr val="dk2"/>
                </a:solidFill>
                <a:latin typeface="Lucida Sans"/>
                <a:ea typeface="Lucida Sans"/>
                <a:cs typeface="Lucida Sans"/>
                <a:sym typeface="Lucida Sans"/>
              </a:defRPr>
            </a:lvl3pPr>
            <a:lvl4pPr indent="0" lvl="3" marL="0" algn="r">
              <a:spcBef>
                <a:spcPts val="0"/>
              </a:spcBef>
              <a:buNone/>
              <a:defRPr sz="1050">
                <a:solidFill>
                  <a:schemeClr val="dk2"/>
                </a:solidFill>
                <a:latin typeface="Lucida Sans"/>
                <a:ea typeface="Lucida Sans"/>
                <a:cs typeface="Lucida Sans"/>
                <a:sym typeface="Lucida Sans"/>
              </a:defRPr>
            </a:lvl4pPr>
            <a:lvl5pPr indent="0" lvl="4" marL="0" algn="r">
              <a:spcBef>
                <a:spcPts val="0"/>
              </a:spcBef>
              <a:buNone/>
              <a:defRPr sz="1050">
                <a:solidFill>
                  <a:schemeClr val="dk2"/>
                </a:solidFill>
                <a:latin typeface="Lucida Sans"/>
                <a:ea typeface="Lucida Sans"/>
                <a:cs typeface="Lucida Sans"/>
                <a:sym typeface="Lucida Sans"/>
              </a:defRPr>
            </a:lvl5pPr>
            <a:lvl6pPr indent="0" lvl="5" marL="0" algn="r">
              <a:spcBef>
                <a:spcPts val="0"/>
              </a:spcBef>
              <a:buNone/>
              <a:defRPr sz="1050">
                <a:solidFill>
                  <a:schemeClr val="dk2"/>
                </a:solidFill>
                <a:latin typeface="Lucida Sans"/>
                <a:ea typeface="Lucida Sans"/>
                <a:cs typeface="Lucida Sans"/>
                <a:sym typeface="Lucida Sans"/>
              </a:defRPr>
            </a:lvl6pPr>
            <a:lvl7pPr indent="0" lvl="6" marL="0" algn="r">
              <a:spcBef>
                <a:spcPts val="0"/>
              </a:spcBef>
              <a:buNone/>
              <a:defRPr sz="1050">
                <a:solidFill>
                  <a:schemeClr val="dk2"/>
                </a:solidFill>
                <a:latin typeface="Lucida Sans"/>
                <a:ea typeface="Lucida Sans"/>
                <a:cs typeface="Lucida Sans"/>
                <a:sym typeface="Lucida Sans"/>
              </a:defRPr>
            </a:lvl7pPr>
            <a:lvl8pPr indent="0" lvl="7" marL="0" algn="r">
              <a:spcBef>
                <a:spcPts val="0"/>
              </a:spcBef>
              <a:buNone/>
              <a:defRPr sz="1050">
                <a:solidFill>
                  <a:schemeClr val="dk2"/>
                </a:solidFill>
                <a:latin typeface="Lucida Sans"/>
                <a:ea typeface="Lucida Sans"/>
                <a:cs typeface="Lucida Sans"/>
                <a:sym typeface="Lucida Sans"/>
              </a:defRPr>
            </a:lvl8pPr>
            <a:lvl9pPr indent="0" lvl="8" marL="0" algn="r">
              <a:spcBef>
                <a:spcPts val="0"/>
              </a:spcBef>
              <a:buNone/>
              <a:defRPr sz="1050">
                <a:solidFill>
                  <a:schemeClr val="dk2"/>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ar-DZ"/>
              <a:t>‹#›</a:t>
            </a:fld>
            <a:endParaRPr/>
          </a:p>
        </p:txBody>
      </p:sp>
      <p:cxnSp>
        <p:nvCxnSpPr>
          <p:cNvPr id="41" name="Google Shape;41;p12"/>
          <p:cNvCxnSpPr/>
          <p:nvPr/>
        </p:nvCxnSpPr>
        <p:spPr>
          <a:xfrm>
            <a:off x="671247" y="2531221"/>
            <a:ext cx="2080916" cy="0"/>
          </a:xfrm>
          <a:prstGeom prst="straightConnector1">
            <a:avLst/>
          </a:prstGeom>
          <a:noFill/>
          <a:ln cap="flat" cmpd="sng" w="38100">
            <a:solidFill>
              <a:schemeClr val="dk2"/>
            </a:solidFill>
            <a:prstDash val="solid"/>
            <a:round/>
            <a:headEnd len="sm" w="sm" type="none"/>
            <a:tailEnd len="sm" w="sm" type="none"/>
          </a:ln>
        </p:spPr>
      </p:cxnSp>
      <p:sp>
        <p:nvSpPr>
          <p:cNvPr id="42" name="Google Shape;42;p12"/>
          <p:cNvSpPr txBox="1"/>
          <p:nvPr>
            <p:ph type="title"/>
          </p:nvPr>
        </p:nvSpPr>
        <p:spPr>
          <a:xfrm>
            <a:off x="586981" y="948681"/>
            <a:ext cx="4784947" cy="135853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2"/>
              </a:buClr>
              <a:buSzPts val="3600"/>
              <a:buFont typeface="Century Gothic"/>
              <a:buNone/>
              <a:defRPr b="0"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3" name="Shape 43"/>
        <p:cNvGrpSpPr/>
        <p:nvPr/>
      </p:nvGrpSpPr>
      <p:grpSpPr>
        <a:xfrm>
          <a:off x="0" y="0"/>
          <a:ext cx="0" cy="0"/>
          <a:chOff x="0" y="0"/>
          <a:chExt cx="0" cy="0"/>
        </a:xfrm>
      </p:grpSpPr>
      <p:sp>
        <p:nvSpPr>
          <p:cNvPr id="44" name="Google Shape;44;p1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01D5B"/>
              </a:buClr>
              <a:buSzPts val="6500"/>
              <a:buFont typeface="Century Gothic"/>
              <a:buNone/>
              <a:defRPr sz="6500">
                <a:solidFill>
                  <a:srgbClr val="201D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3"/>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000"/>
              <a:buNone/>
              <a:defRPr sz="2000" cap="none">
                <a:solidFill>
                  <a:schemeClr val="dk2"/>
                </a:solidFill>
                <a:latin typeface="Century Gothic"/>
                <a:ea typeface="Century Gothic"/>
                <a:cs typeface="Century Gothic"/>
                <a:sym typeface="Century Gothic"/>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46" name="Google Shape;46;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cxnSp>
        <p:nvCxnSpPr>
          <p:cNvPr id="49" name="Google Shape;49;p13"/>
          <p:cNvCxnSpPr/>
          <p:nvPr/>
        </p:nvCxnSpPr>
        <p:spPr>
          <a:xfrm>
            <a:off x="1207658" y="4343400"/>
            <a:ext cx="9875520" cy="0"/>
          </a:xfrm>
          <a:prstGeom prst="straightConnector1">
            <a:avLst/>
          </a:prstGeom>
          <a:noFill/>
          <a:ln cap="flat" cmpd="sng" w="9525">
            <a:solidFill>
              <a:srgbClr val="574ECA"/>
            </a:solidFill>
            <a:prstDash val="solid"/>
            <a:round/>
            <a:headEnd len="sm" w="sm" type="none"/>
            <a:tailEnd len="sm" w="sm" type="none"/>
          </a:ln>
        </p:spPr>
      </p:cxnSp>
      <p:grpSp>
        <p:nvGrpSpPr>
          <p:cNvPr id="50" name="Google Shape;50;p13"/>
          <p:cNvGrpSpPr/>
          <p:nvPr/>
        </p:nvGrpSpPr>
        <p:grpSpPr>
          <a:xfrm>
            <a:off x="-8713" y="5486400"/>
            <a:ext cx="12204696" cy="1386478"/>
            <a:chOff x="-8713" y="5486400"/>
            <a:chExt cx="12204696" cy="1386478"/>
          </a:xfrm>
        </p:grpSpPr>
        <p:pic>
          <p:nvPicPr>
            <p:cNvPr id="51" name="Google Shape;51;p13"/>
            <p:cNvPicPr preferRelativeResize="0"/>
            <p:nvPr/>
          </p:nvPicPr>
          <p:blipFill rotWithShape="1">
            <a:blip r:embed="rId2">
              <a:alphaModFix/>
            </a:blip>
            <a:srcRect b="0" l="0" r="0" t="0"/>
            <a:stretch/>
          </p:blipFill>
          <p:spPr>
            <a:xfrm>
              <a:off x="-8713" y="5494973"/>
              <a:ext cx="12200714" cy="1362075"/>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5010150" y="5486400"/>
              <a:ext cx="7185833" cy="1386478"/>
            </a:xfrm>
            <a:prstGeom prst="rect">
              <a:avLst/>
            </a:prstGeom>
            <a:noFill/>
            <a:ln>
              <a:noFill/>
            </a:ln>
          </p:spPr>
        </p:pic>
        <p:pic>
          <p:nvPicPr>
            <p:cNvPr id="53" name="Google Shape;53;p13"/>
            <p:cNvPicPr preferRelativeResize="0"/>
            <p:nvPr/>
          </p:nvPicPr>
          <p:blipFill rotWithShape="1">
            <a:blip r:embed="rId4">
              <a:alphaModFix/>
            </a:blip>
            <a:srcRect b="0" l="0" r="0" t="0"/>
            <a:stretch/>
          </p:blipFill>
          <p:spPr>
            <a:xfrm>
              <a:off x="0" y="5556446"/>
              <a:ext cx="11658600" cy="130155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01D5B"/>
              </a:buClr>
              <a:buSzPts val="8000"/>
              <a:buFont typeface="Century Gothic"/>
              <a:buNone/>
              <a:defRPr b="0" sz="8000">
                <a:solidFill>
                  <a:srgbClr val="201D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entury Gothic"/>
                <a:ea typeface="Century Gothic"/>
                <a:cs typeface="Century Gothic"/>
                <a:sym typeface="Century Gothic"/>
              </a:defRPr>
            </a:lvl1pPr>
            <a:lvl2pPr indent="-228600" lvl="1" marL="914400" algn="l">
              <a:lnSpc>
                <a:spcPct val="90000"/>
              </a:lnSpc>
              <a:spcBef>
                <a:spcPts val="200"/>
              </a:spcBef>
              <a:spcAft>
                <a:spcPts val="0"/>
              </a:spcAft>
              <a:buSzPts val="1800"/>
              <a:buNone/>
              <a:defRPr sz="1800">
                <a:solidFill>
                  <a:srgbClr val="88888B"/>
                </a:solidFill>
              </a:defRPr>
            </a:lvl2pPr>
            <a:lvl3pPr indent="-228600" lvl="2" marL="1371600" algn="l">
              <a:lnSpc>
                <a:spcPct val="90000"/>
              </a:lnSpc>
              <a:spcBef>
                <a:spcPts val="400"/>
              </a:spcBef>
              <a:spcAft>
                <a:spcPts val="0"/>
              </a:spcAft>
              <a:buSzPts val="1600"/>
              <a:buNone/>
              <a:defRPr sz="1600">
                <a:solidFill>
                  <a:srgbClr val="88888B"/>
                </a:solidFill>
              </a:defRPr>
            </a:lvl3pPr>
            <a:lvl4pPr indent="-228600" lvl="3" marL="1828800" algn="l">
              <a:lnSpc>
                <a:spcPct val="90000"/>
              </a:lnSpc>
              <a:spcBef>
                <a:spcPts val="400"/>
              </a:spcBef>
              <a:spcAft>
                <a:spcPts val="0"/>
              </a:spcAft>
              <a:buSzPts val="1400"/>
              <a:buNone/>
              <a:defRPr sz="1400">
                <a:solidFill>
                  <a:srgbClr val="88888B"/>
                </a:solidFill>
              </a:defRPr>
            </a:lvl4pPr>
            <a:lvl5pPr indent="-228600" lvl="4" marL="2286000" algn="l">
              <a:lnSpc>
                <a:spcPct val="90000"/>
              </a:lnSpc>
              <a:spcBef>
                <a:spcPts val="400"/>
              </a:spcBef>
              <a:spcAft>
                <a:spcPts val="0"/>
              </a:spcAft>
              <a:buSzPts val="1400"/>
              <a:buNone/>
              <a:defRPr sz="1400">
                <a:solidFill>
                  <a:srgbClr val="88888B"/>
                </a:solidFill>
              </a:defRPr>
            </a:lvl5pPr>
            <a:lvl6pPr indent="-228600" lvl="5" marL="2743200" algn="l">
              <a:lnSpc>
                <a:spcPct val="90000"/>
              </a:lnSpc>
              <a:spcBef>
                <a:spcPts val="400"/>
              </a:spcBef>
              <a:spcAft>
                <a:spcPts val="0"/>
              </a:spcAft>
              <a:buSzPts val="1400"/>
              <a:buNone/>
              <a:defRPr sz="1400">
                <a:solidFill>
                  <a:srgbClr val="88888B"/>
                </a:solidFill>
              </a:defRPr>
            </a:lvl6pPr>
            <a:lvl7pPr indent="-228600" lvl="6" marL="3200400" algn="l">
              <a:lnSpc>
                <a:spcPct val="90000"/>
              </a:lnSpc>
              <a:spcBef>
                <a:spcPts val="400"/>
              </a:spcBef>
              <a:spcAft>
                <a:spcPts val="0"/>
              </a:spcAft>
              <a:buSzPts val="1400"/>
              <a:buNone/>
              <a:defRPr sz="1400">
                <a:solidFill>
                  <a:srgbClr val="88888B"/>
                </a:solidFill>
              </a:defRPr>
            </a:lvl7pPr>
            <a:lvl8pPr indent="-228600" lvl="7" marL="3657600" algn="l">
              <a:lnSpc>
                <a:spcPct val="90000"/>
              </a:lnSpc>
              <a:spcBef>
                <a:spcPts val="400"/>
              </a:spcBef>
              <a:spcAft>
                <a:spcPts val="0"/>
              </a:spcAft>
              <a:buSzPts val="1400"/>
              <a:buNone/>
              <a:defRPr sz="1400">
                <a:solidFill>
                  <a:srgbClr val="88888B"/>
                </a:solidFill>
              </a:defRPr>
            </a:lvl8pPr>
            <a:lvl9pPr indent="-228600" lvl="8" marL="4114800" algn="l">
              <a:lnSpc>
                <a:spcPct val="90000"/>
              </a:lnSpc>
              <a:spcBef>
                <a:spcPts val="400"/>
              </a:spcBef>
              <a:spcAft>
                <a:spcPts val="400"/>
              </a:spcAft>
              <a:buSzPts val="1400"/>
              <a:buNone/>
              <a:defRPr sz="1400">
                <a:solidFill>
                  <a:srgbClr val="88888B"/>
                </a:solidFill>
              </a:defRPr>
            </a:lvl9pPr>
          </a:lstStyle>
          <a:p/>
        </p:txBody>
      </p:sp>
      <p:sp>
        <p:nvSpPr>
          <p:cNvPr id="57" name="Google Shape;57;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cxnSp>
        <p:nvCxnSpPr>
          <p:cNvPr id="60" name="Google Shape;60;p14"/>
          <p:cNvCxnSpPr/>
          <p:nvPr/>
        </p:nvCxnSpPr>
        <p:spPr>
          <a:xfrm>
            <a:off x="1207658" y="4343400"/>
            <a:ext cx="9875520" cy="0"/>
          </a:xfrm>
          <a:prstGeom prst="straightConnector1">
            <a:avLst/>
          </a:prstGeom>
          <a:noFill/>
          <a:ln cap="flat" cmpd="sng" w="9525">
            <a:solidFill>
              <a:srgbClr val="574ECA"/>
            </a:solidFill>
            <a:prstDash val="solid"/>
            <a:round/>
            <a:headEnd len="sm" w="sm" type="none"/>
            <a:tailEnd len="sm" w="sm" type="none"/>
          </a:ln>
        </p:spPr>
      </p:cxnSp>
      <p:grpSp>
        <p:nvGrpSpPr>
          <p:cNvPr id="61" name="Google Shape;61;p14"/>
          <p:cNvGrpSpPr/>
          <p:nvPr/>
        </p:nvGrpSpPr>
        <p:grpSpPr>
          <a:xfrm>
            <a:off x="-8713" y="5486400"/>
            <a:ext cx="12204696" cy="1386478"/>
            <a:chOff x="-8713" y="5486400"/>
            <a:chExt cx="12204696" cy="1386478"/>
          </a:xfrm>
        </p:grpSpPr>
        <p:pic>
          <p:nvPicPr>
            <p:cNvPr id="62" name="Google Shape;62;p14"/>
            <p:cNvPicPr preferRelativeResize="0"/>
            <p:nvPr/>
          </p:nvPicPr>
          <p:blipFill rotWithShape="1">
            <a:blip r:embed="rId2">
              <a:alphaModFix/>
            </a:blip>
            <a:srcRect b="0" l="0" r="0" t="0"/>
            <a:stretch/>
          </p:blipFill>
          <p:spPr>
            <a:xfrm>
              <a:off x="-8713" y="5494973"/>
              <a:ext cx="12200714" cy="1362075"/>
            </a:xfrm>
            <a:prstGeom prst="rect">
              <a:avLst/>
            </a:prstGeom>
            <a:noFill/>
            <a:ln>
              <a:noFill/>
            </a:ln>
          </p:spPr>
        </p:pic>
        <p:pic>
          <p:nvPicPr>
            <p:cNvPr id="63" name="Google Shape;63;p14"/>
            <p:cNvPicPr preferRelativeResize="0"/>
            <p:nvPr/>
          </p:nvPicPr>
          <p:blipFill rotWithShape="1">
            <a:blip r:embed="rId3">
              <a:alphaModFix/>
            </a:blip>
            <a:srcRect b="0" l="0" r="0" t="0"/>
            <a:stretch/>
          </p:blipFill>
          <p:spPr>
            <a:xfrm>
              <a:off x="5010150" y="5486400"/>
              <a:ext cx="7185833" cy="1386478"/>
            </a:xfrm>
            <a:prstGeom prst="rect">
              <a:avLst/>
            </a:prstGeom>
            <a:noFill/>
            <a:ln>
              <a:noFill/>
            </a:ln>
          </p:spPr>
        </p:pic>
        <p:pic>
          <p:nvPicPr>
            <p:cNvPr id="64" name="Google Shape;64;p14"/>
            <p:cNvPicPr preferRelativeResize="0"/>
            <p:nvPr/>
          </p:nvPicPr>
          <p:blipFill rotWithShape="1">
            <a:blip r:embed="rId4">
              <a:alphaModFix/>
            </a:blip>
            <a:srcRect b="0" l="0" r="0" t="0"/>
            <a:stretch/>
          </p:blipFill>
          <p:spPr>
            <a:xfrm>
              <a:off x="0" y="5556446"/>
              <a:ext cx="11658600" cy="130155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E268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1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E268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5" name="Google Shape;75;p1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6" name="Google Shape;76;p1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7" name="Google Shape;77;p1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E268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7"/>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4" name="Google Shape;84;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ar-DZ"/>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2" Type="http://schemas.openxmlformats.org/officeDocument/2006/relationships/theme" Target="../theme/theme2.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2E2680"/>
              </a:buClr>
              <a:buSzPts val="2800"/>
              <a:buFont typeface="Century Gothic"/>
              <a:buNone/>
              <a:defRPr b="1" i="0" sz="2800" u="none" cap="none" strike="noStrike">
                <a:solidFill>
                  <a:srgbClr val="2E2680"/>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marR="0" rtl="0" algn="l">
              <a:lnSpc>
                <a:spcPct val="90000"/>
              </a:lnSpc>
              <a:spcBef>
                <a:spcPts val="1200"/>
              </a:spcBef>
              <a:spcAft>
                <a:spcPts val="0"/>
              </a:spcAft>
              <a:buClr>
                <a:schemeClr val="accent1"/>
              </a:buClr>
              <a:buSzPts val="1800"/>
              <a:buFont typeface="Calibri"/>
              <a:buChar char=" "/>
              <a:defRPr b="0" i="0" sz="1800" u="none" cap="none" strike="noStrike">
                <a:solidFill>
                  <a:schemeClr val="dk2"/>
                </a:solidFill>
                <a:latin typeface="Lucida Sans"/>
                <a:ea typeface="Lucida Sans"/>
                <a:cs typeface="Lucida Sans"/>
                <a:sym typeface="Lucida Sans"/>
              </a:defRPr>
            </a:lvl1pPr>
            <a:lvl2pPr indent="-330200" lvl="1" marL="914400" marR="0" rtl="0" algn="l">
              <a:lnSpc>
                <a:spcPct val="90000"/>
              </a:lnSpc>
              <a:spcBef>
                <a:spcPts val="200"/>
              </a:spcBef>
              <a:spcAft>
                <a:spcPts val="0"/>
              </a:spcAft>
              <a:buClr>
                <a:schemeClr val="accent1"/>
              </a:buClr>
              <a:buSzPts val="1600"/>
              <a:buFont typeface="Calibri"/>
              <a:buChar char="◦"/>
              <a:defRPr b="0" i="0" sz="1600" u="none" cap="none" strike="noStrike">
                <a:solidFill>
                  <a:schemeClr val="dk2"/>
                </a:solidFill>
                <a:latin typeface="Lucida Sans"/>
                <a:ea typeface="Lucida Sans"/>
                <a:cs typeface="Lucida Sans"/>
                <a:sym typeface="Lucida Sans"/>
              </a:defRPr>
            </a:lvl2pPr>
            <a:lvl3pPr indent="-304800" lvl="2" marL="1371600" marR="0" rtl="0" algn="l">
              <a:lnSpc>
                <a:spcPct val="90000"/>
              </a:lnSpc>
              <a:spcBef>
                <a:spcPts val="400"/>
              </a:spcBef>
              <a:spcAft>
                <a:spcPts val="0"/>
              </a:spcAft>
              <a:buClr>
                <a:schemeClr val="accent1"/>
              </a:buClr>
              <a:buSzPts val="1200"/>
              <a:buFont typeface="Calibri"/>
              <a:buChar char="◦"/>
              <a:defRPr b="0" i="0" sz="1200" u="none" cap="none" strike="noStrike">
                <a:solidFill>
                  <a:schemeClr val="dk2"/>
                </a:solidFill>
                <a:latin typeface="Lucida Sans"/>
                <a:ea typeface="Lucida Sans"/>
                <a:cs typeface="Lucida Sans"/>
                <a:sym typeface="Lucida Sans"/>
              </a:defRPr>
            </a:lvl3pPr>
            <a:lvl4pPr indent="-304800" lvl="3" marL="1828800" marR="0" rtl="0" algn="l">
              <a:lnSpc>
                <a:spcPct val="90000"/>
              </a:lnSpc>
              <a:spcBef>
                <a:spcPts val="400"/>
              </a:spcBef>
              <a:spcAft>
                <a:spcPts val="0"/>
              </a:spcAft>
              <a:buClr>
                <a:schemeClr val="accent1"/>
              </a:buClr>
              <a:buSzPts val="1200"/>
              <a:buFont typeface="Calibri"/>
              <a:buChar char="◦"/>
              <a:defRPr b="0" i="0" sz="1200" u="none" cap="none" strike="noStrike">
                <a:solidFill>
                  <a:schemeClr val="dk2"/>
                </a:solidFill>
                <a:latin typeface="Lucida Sans"/>
                <a:ea typeface="Lucida Sans"/>
                <a:cs typeface="Lucida Sans"/>
                <a:sym typeface="Lucida Sans"/>
              </a:defRPr>
            </a:lvl4pPr>
            <a:lvl5pPr indent="-304800" lvl="4" marL="2286000" marR="0" rtl="0" algn="l">
              <a:lnSpc>
                <a:spcPct val="90000"/>
              </a:lnSpc>
              <a:spcBef>
                <a:spcPts val="400"/>
              </a:spcBef>
              <a:spcAft>
                <a:spcPts val="0"/>
              </a:spcAft>
              <a:buClr>
                <a:schemeClr val="accent1"/>
              </a:buClr>
              <a:buSzPts val="1200"/>
              <a:buFont typeface="Calibri"/>
              <a:buChar char="◦"/>
              <a:defRPr b="0" i="0" sz="1200" u="none" cap="none" strike="noStrike">
                <a:solidFill>
                  <a:schemeClr val="dk2"/>
                </a:solidFill>
                <a:latin typeface="Lucida Sans"/>
                <a:ea typeface="Lucida Sans"/>
                <a:cs typeface="Lucida Sans"/>
                <a:sym typeface="Lucida Sans"/>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2E2680"/>
                </a:solidFill>
                <a:latin typeface="Lucida Sans"/>
                <a:ea typeface="Lucida Sans"/>
                <a:cs typeface="Lucida Sans"/>
                <a:sym typeface="Lucida Sans"/>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2E2680"/>
                </a:solidFill>
                <a:latin typeface="Lucida Sans"/>
                <a:ea typeface="Lucida Sans"/>
                <a:cs typeface="Lucida Sans"/>
                <a:sym typeface="Lucida Sans"/>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2E2680"/>
                </a:solidFill>
                <a:latin typeface="Lucida Sans"/>
                <a:ea typeface="Lucida Sans"/>
                <a:cs typeface="Lucida Sans"/>
                <a:sym typeface="Lucida Sans"/>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2E2680"/>
                </a:solidFill>
                <a:latin typeface="Lucida Sans"/>
                <a:ea typeface="Lucida Sans"/>
                <a:cs typeface="Lucida Sans"/>
                <a:sym typeface="Lucida Sans"/>
              </a:defRPr>
            </a:lvl9pPr>
          </a:lstStyle>
          <a:p/>
        </p:txBody>
      </p:sp>
      <p:sp>
        <p:nvSpPr>
          <p:cNvPr id="12" name="Google Shape;12;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13" name="Google Shape;13;p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1800" u="none" cap="none" strike="noStrike">
                <a:solidFill>
                  <a:schemeClr val="dk1"/>
                </a:solidFill>
                <a:latin typeface="Lucida Sans"/>
                <a:ea typeface="Lucida Sans"/>
                <a:cs typeface="Lucida Sans"/>
                <a:sym typeface="Lucida Sans"/>
              </a:defRPr>
            </a:lvl9pPr>
          </a:lstStyle>
          <a:p/>
        </p:txBody>
      </p:sp>
      <p:sp>
        <p:nvSpPr>
          <p:cNvPr id="14" name="Google Shape;14;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Lucida Sans"/>
                <a:ea typeface="Lucida Sans"/>
                <a:cs typeface="Lucida Sans"/>
                <a:sym typeface="Lucida Sans"/>
              </a:defRPr>
            </a:lvl1pPr>
            <a:lvl2pPr indent="0" lvl="1" marL="0" marR="0" rtl="0" algn="r">
              <a:spcBef>
                <a:spcPts val="0"/>
              </a:spcBef>
              <a:buNone/>
              <a:defRPr b="0" i="0" sz="1050" u="none" cap="none" strike="noStrike">
                <a:solidFill>
                  <a:srgbClr val="FFFFFF"/>
                </a:solidFill>
                <a:latin typeface="Lucida Sans"/>
                <a:ea typeface="Lucida Sans"/>
                <a:cs typeface="Lucida Sans"/>
                <a:sym typeface="Lucida Sans"/>
              </a:defRPr>
            </a:lvl2pPr>
            <a:lvl3pPr indent="0" lvl="2" marL="0" marR="0" rtl="0" algn="r">
              <a:spcBef>
                <a:spcPts val="0"/>
              </a:spcBef>
              <a:buNone/>
              <a:defRPr b="0" i="0" sz="1050" u="none" cap="none" strike="noStrike">
                <a:solidFill>
                  <a:srgbClr val="FFFFFF"/>
                </a:solidFill>
                <a:latin typeface="Lucida Sans"/>
                <a:ea typeface="Lucida Sans"/>
                <a:cs typeface="Lucida Sans"/>
                <a:sym typeface="Lucida Sans"/>
              </a:defRPr>
            </a:lvl3pPr>
            <a:lvl4pPr indent="0" lvl="3" marL="0" marR="0" rtl="0" algn="r">
              <a:spcBef>
                <a:spcPts val="0"/>
              </a:spcBef>
              <a:buNone/>
              <a:defRPr b="0" i="0" sz="1050" u="none" cap="none" strike="noStrike">
                <a:solidFill>
                  <a:srgbClr val="FFFFFF"/>
                </a:solidFill>
                <a:latin typeface="Lucida Sans"/>
                <a:ea typeface="Lucida Sans"/>
                <a:cs typeface="Lucida Sans"/>
                <a:sym typeface="Lucida Sans"/>
              </a:defRPr>
            </a:lvl4pPr>
            <a:lvl5pPr indent="0" lvl="4" marL="0" marR="0" rtl="0" algn="r">
              <a:spcBef>
                <a:spcPts val="0"/>
              </a:spcBef>
              <a:buNone/>
              <a:defRPr b="0" i="0" sz="1050" u="none" cap="none" strike="noStrike">
                <a:solidFill>
                  <a:srgbClr val="FFFFFF"/>
                </a:solidFill>
                <a:latin typeface="Lucida Sans"/>
                <a:ea typeface="Lucida Sans"/>
                <a:cs typeface="Lucida Sans"/>
                <a:sym typeface="Lucida Sans"/>
              </a:defRPr>
            </a:lvl5pPr>
            <a:lvl6pPr indent="0" lvl="5" marL="0" marR="0" rtl="0" algn="r">
              <a:spcBef>
                <a:spcPts val="0"/>
              </a:spcBef>
              <a:buNone/>
              <a:defRPr b="0" i="0" sz="1050" u="none" cap="none" strike="noStrike">
                <a:solidFill>
                  <a:srgbClr val="FFFFFF"/>
                </a:solidFill>
                <a:latin typeface="Lucida Sans"/>
                <a:ea typeface="Lucida Sans"/>
                <a:cs typeface="Lucida Sans"/>
                <a:sym typeface="Lucida Sans"/>
              </a:defRPr>
            </a:lvl6pPr>
            <a:lvl7pPr indent="0" lvl="6" marL="0" marR="0" rtl="0" algn="r">
              <a:spcBef>
                <a:spcPts val="0"/>
              </a:spcBef>
              <a:buNone/>
              <a:defRPr b="0" i="0" sz="1050" u="none" cap="none" strike="noStrike">
                <a:solidFill>
                  <a:srgbClr val="FFFFFF"/>
                </a:solidFill>
                <a:latin typeface="Lucida Sans"/>
                <a:ea typeface="Lucida Sans"/>
                <a:cs typeface="Lucida Sans"/>
                <a:sym typeface="Lucida Sans"/>
              </a:defRPr>
            </a:lvl7pPr>
            <a:lvl8pPr indent="0" lvl="7" marL="0" marR="0" rtl="0" algn="r">
              <a:spcBef>
                <a:spcPts val="0"/>
              </a:spcBef>
              <a:buNone/>
              <a:defRPr b="0" i="0" sz="1050" u="none" cap="none" strike="noStrike">
                <a:solidFill>
                  <a:srgbClr val="FFFFFF"/>
                </a:solidFill>
                <a:latin typeface="Lucida Sans"/>
                <a:ea typeface="Lucida Sans"/>
                <a:cs typeface="Lucida Sans"/>
                <a:sym typeface="Lucida Sans"/>
              </a:defRPr>
            </a:lvl8pPr>
            <a:lvl9pPr indent="0" lvl="8" marL="0" marR="0" rtl="0" algn="r">
              <a:spcBef>
                <a:spcPts val="0"/>
              </a:spcBef>
              <a:buNone/>
              <a:defRPr b="0" i="0" sz="1050" u="none" cap="none" strike="noStrike">
                <a:solidFill>
                  <a:srgbClr val="FFFFFF"/>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ar-DZ"/>
              <a:t>‹#›</a:t>
            </a:fld>
            <a:endParaRPr/>
          </a:p>
        </p:txBody>
      </p:sp>
      <p:cxnSp>
        <p:nvCxnSpPr>
          <p:cNvPr id="15" name="Google Shape;15;p9"/>
          <p:cNvCxnSpPr/>
          <p:nvPr/>
        </p:nvCxnSpPr>
        <p:spPr>
          <a:xfrm>
            <a:off x="1193532" y="1737845"/>
            <a:ext cx="9966960" cy="0"/>
          </a:xfrm>
          <a:prstGeom prst="straightConnector1">
            <a:avLst/>
          </a:prstGeom>
          <a:noFill/>
          <a:ln cap="flat" cmpd="sng" w="9525">
            <a:solidFill>
              <a:srgbClr val="574ECA"/>
            </a:solidFill>
            <a:prstDash val="solid"/>
            <a:round/>
            <a:headEnd len="sm" w="sm" type="none"/>
            <a:tailEnd len="sm" w="sm" type="none"/>
          </a:ln>
        </p:spPr>
      </p:cxnSp>
      <p:grpSp>
        <p:nvGrpSpPr>
          <p:cNvPr id="16" name="Google Shape;16;p9"/>
          <p:cNvGrpSpPr/>
          <p:nvPr/>
        </p:nvGrpSpPr>
        <p:grpSpPr>
          <a:xfrm>
            <a:off x="4" y="5490343"/>
            <a:ext cx="12226464" cy="1367657"/>
            <a:chOff x="4" y="2981324"/>
            <a:chExt cx="12226464" cy="1367657"/>
          </a:xfrm>
        </p:grpSpPr>
        <p:pic>
          <p:nvPicPr>
            <p:cNvPr id="17" name="Google Shape;17;p9"/>
            <p:cNvPicPr preferRelativeResize="0"/>
            <p:nvPr/>
          </p:nvPicPr>
          <p:blipFill rotWithShape="1">
            <a:blip r:embed="rId1">
              <a:alphaModFix/>
            </a:blip>
            <a:srcRect b="0" l="0" r="0" t="0"/>
            <a:stretch/>
          </p:blipFill>
          <p:spPr>
            <a:xfrm>
              <a:off x="4" y="2981324"/>
              <a:ext cx="12191995" cy="1361101"/>
            </a:xfrm>
            <a:prstGeom prst="rect">
              <a:avLst/>
            </a:prstGeom>
            <a:noFill/>
            <a:ln>
              <a:noFill/>
            </a:ln>
          </p:spPr>
        </p:pic>
        <p:pic>
          <p:nvPicPr>
            <p:cNvPr id="18" name="Google Shape;18;p9"/>
            <p:cNvPicPr preferRelativeResize="0"/>
            <p:nvPr/>
          </p:nvPicPr>
          <p:blipFill rotWithShape="1">
            <a:blip r:embed="rId2">
              <a:alphaModFix/>
            </a:blip>
            <a:srcRect b="0" l="0" r="0" t="0"/>
            <a:stretch/>
          </p:blipFill>
          <p:spPr>
            <a:xfrm flipH="1">
              <a:off x="4" y="2987880"/>
              <a:ext cx="12191995" cy="1361101"/>
            </a:xfrm>
            <a:prstGeom prst="rect">
              <a:avLst/>
            </a:prstGeom>
            <a:noFill/>
            <a:ln>
              <a:noFill/>
            </a:ln>
          </p:spPr>
        </p:pic>
        <p:pic>
          <p:nvPicPr>
            <p:cNvPr id="19" name="Google Shape;19;p9"/>
            <p:cNvPicPr preferRelativeResize="0"/>
            <p:nvPr/>
          </p:nvPicPr>
          <p:blipFill rotWithShape="1">
            <a:blip r:embed="rId3">
              <a:alphaModFix/>
            </a:blip>
            <a:srcRect b="0" l="0" r="0" t="0"/>
            <a:stretch/>
          </p:blipFill>
          <p:spPr>
            <a:xfrm>
              <a:off x="4890618" y="2987879"/>
              <a:ext cx="7335850" cy="1354545"/>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ontology.birzeit.edu" TargetMode="External"/><Relationship Id="rId4" Type="http://schemas.openxmlformats.org/officeDocument/2006/relationships/hyperlink" Target="https://github.com/nusnlp/esr" TargetMode="External"/><Relationship Id="rId5" Type="http://schemas.openxmlformats.org/officeDocument/2006/relationships/hyperlink" Target="https://github.com/MElrazzaz/Arabic-word-sense-disambiguation-bench-mark" TargetMode="External"/><Relationship Id="rId6" Type="http://schemas.openxmlformats.org/officeDocument/2006/relationships/hyperlink" Target="http://globalwordnet.org/resources/arabic-wordn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title"/>
          </p:nvPr>
        </p:nvSpPr>
        <p:spPr>
          <a:xfrm>
            <a:off x="3861490" y="3076854"/>
            <a:ext cx="4469019" cy="70429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E2680"/>
              </a:buClr>
              <a:buSzPts val="2800"/>
              <a:buFont typeface="Century Gothic"/>
              <a:buNone/>
            </a:pPr>
            <a:r>
              <a:rPr lang="ar-DZ"/>
              <a:t> برمجان العربية| Arabicthon</a:t>
            </a:r>
            <a:endParaRPr/>
          </a:p>
        </p:txBody>
      </p:sp>
      <p:pic>
        <p:nvPicPr>
          <p:cNvPr descr="برمجان العربية (@arabthon) / Twitter" id="92" name="Google Shape;92;p1"/>
          <p:cNvPicPr preferRelativeResize="0"/>
          <p:nvPr/>
        </p:nvPicPr>
        <p:blipFill rotWithShape="1">
          <a:blip r:embed="rId3">
            <a:alphaModFix/>
          </a:blip>
          <a:srcRect b="0" l="0" r="0" t="0"/>
          <a:stretch/>
        </p:blipFill>
        <p:spPr>
          <a:xfrm>
            <a:off x="9890464" y="174593"/>
            <a:ext cx="2301536" cy="2301536"/>
          </a:xfrm>
          <a:prstGeom prst="rect">
            <a:avLst/>
          </a:prstGeom>
          <a:noFill/>
          <a:ln>
            <a:noFill/>
          </a:ln>
        </p:spPr>
      </p:pic>
      <p:pic>
        <p:nvPicPr>
          <p:cNvPr descr="برمجان العربية" id="93" name="Google Shape;93;p1"/>
          <p:cNvPicPr preferRelativeResize="0"/>
          <p:nvPr/>
        </p:nvPicPr>
        <p:blipFill rotWithShape="1">
          <a:blip r:embed="rId4">
            <a:alphaModFix/>
          </a:blip>
          <a:srcRect b="0" l="0" r="0" t="0"/>
          <a:stretch/>
        </p:blipFill>
        <p:spPr>
          <a:xfrm>
            <a:off x="522722" y="404652"/>
            <a:ext cx="2809630" cy="768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10306975" y="1136341"/>
            <a:ext cx="848706" cy="53887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E2680"/>
              </a:buClr>
              <a:buSzPts val="2800"/>
              <a:buFont typeface="Century Gothic"/>
              <a:buNone/>
            </a:pPr>
            <a:r>
              <a:rPr b="0" lang="ar-DZ"/>
              <a:t>مقدمة</a:t>
            </a:r>
            <a:endParaRPr/>
          </a:p>
        </p:txBody>
      </p:sp>
      <p:sp>
        <p:nvSpPr>
          <p:cNvPr id="99" name="Google Shape;99;p2"/>
          <p:cNvSpPr txBox="1"/>
          <p:nvPr/>
        </p:nvSpPr>
        <p:spPr>
          <a:xfrm>
            <a:off x="1757779" y="2274605"/>
            <a:ext cx="9483000" cy="2308800"/>
          </a:xfrm>
          <a:prstGeom prst="rect">
            <a:avLst/>
          </a:prstGeom>
          <a:noFill/>
          <a:ln>
            <a:noFill/>
          </a:ln>
        </p:spPr>
        <p:txBody>
          <a:bodyPr anchorCtr="0" anchor="t" bIns="45700" lIns="91425" spcFirstLastPara="1" rIns="91425" wrap="square" tIns="45700">
            <a:spAutoFit/>
          </a:bodyPr>
          <a:lstStyle/>
          <a:p>
            <a:pPr indent="0" lvl="1" marL="457200" marR="0" rtl="0" algn="r">
              <a:spcBef>
                <a:spcPts val="0"/>
              </a:spcBef>
              <a:spcAft>
                <a:spcPts val="0"/>
              </a:spcAft>
              <a:buNone/>
            </a:pPr>
            <a:r>
              <a:rPr b="0" i="0" lang="ar-DZ" sz="1800" u="none" cap="none" strike="noStrike">
                <a:solidFill>
                  <a:schemeClr val="dk1"/>
                </a:solidFill>
                <a:latin typeface="Lucida Sans"/>
                <a:ea typeface="Lucida Sans"/>
                <a:cs typeface="Lucida Sans"/>
                <a:sym typeface="Lucida Sans"/>
              </a:rPr>
              <a:t>تراجعتْ صناعة المعاجم في العالَم العربي وكَسَدَتْ سُوقُها، نتيجةَ استغناءِ القارئ والكاتب والباحث العربي عن هذه الذخيرة اللغوية والمفاهيمية الهامة والضرورية </a:t>
            </a:r>
            <a:endParaRPr/>
          </a:p>
          <a:p>
            <a:pPr indent="0" lvl="1" marL="457200" marR="0" rtl="0" algn="r">
              <a:spcBef>
                <a:spcPts val="0"/>
              </a:spcBef>
              <a:spcAft>
                <a:spcPts val="0"/>
              </a:spcAft>
              <a:buNone/>
            </a:pPr>
            <a:r>
              <a:t/>
            </a:r>
            <a:endParaRPr b="0" i="0" sz="1800" u="none" cap="none" strike="noStrike">
              <a:solidFill>
                <a:schemeClr val="dk1"/>
              </a:solidFill>
              <a:latin typeface="Lucida Sans"/>
              <a:ea typeface="Lucida Sans"/>
              <a:cs typeface="Lucida Sans"/>
              <a:sym typeface="Lucida Sans"/>
            </a:endParaRPr>
          </a:p>
          <a:p>
            <a:pPr indent="0" lvl="1" marL="457200" marR="0" rtl="0" algn="r">
              <a:spcBef>
                <a:spcPts val="0"/>
              </a:spcBef>
              <a:spcAft>
                <a:spcPts val="0"/>
              </a:spcAft>
              <a:buNone/>
            </a:pPr>
            <a:r>
              <a:rPr b="0" i="0" lang="ar-DZ" sz="1800" u="none" cap="none" strike="noStrike">
                <a:solidFill>
                  <a:schemeClr val="dk1"/>
                </a:solidFill>
                <a:latin typeface="Lucida Sans"/>
                <a:ea typeface="Lucida Sans"/>
                <a:cs typeface="Lucida Sans"/>
                <a:sym typeface="Lucida Sans"/>
              </a:rPr>
              <a:t>في ظل هذه الحالة غير الصحية، انحصر دورُ المعجم وتقلَّصَ إلى الحدود القصوى؛ إلاَّ في بعض المراكز المتخصصة في المصطلحية </a:t>
            </a:r>
            <a:endParaRPr/>
          </a:p>
          <a:p>
            <a:pPr indent="0" lvl="1" marL="457200" marR="0" rtl="0" algn="r">
              <a:spcBef>
                <a:spcPts val="0"/>
              </a:spcBef>
              <a:spcAft>
                <a:spcPts val="0"/>
              </a:spcAft>
              <a:buNone/>
            </a:pPr>
            <a:r>
              <a:t/>
            </a:r>
            <a:endParaRPr b="0" i="0" sz="1800" u="none" cap="none" strike="noStrike">
              <a:solidFill>
                <a:schemeClr val="dk1"/>
              </a:solidFill>
              <a:latin typeface="Lucida Sans"/>
              <a:ea typeface="Lucida Sans"/>
              <a:cs typeface="Lucida Sans"/>
              <a:sym typeface="Lucida Sans"/>
            </a:endParaRPr>
          </a:p>
          <a:p>
            <a:pPr indent="0" lvl="0" marL="0" marR="0" rtl="0" algn="r">
              <a:spcBef>
                <a:spcPts val="0"/>
              </a:spcBef>
              <a:spcAft>
                <a:spcPts val="0"/>
              </a:spcAft>
              <a:buNone/>
            </a:pPr>
            <a:r>
              <a:rPr b="0" i="0" lang="ar-DZ" sz="1800" u="none" cap="none" strike="noStrike">
                <a:solidFill>
                  <a:srgbClr val="202124"/>
                </a:solidFill>
                <a:latin typeface="Arial"/>
                <a:ea typeface="Arial"/>
                <a:cs typeface="Arial"/>
                <a:sym typeface="Arial"/>
              </a:rPr>
              <a:t>الهدف من مشروعنا هو إحياء </a:t>
            </a:r>
            <a:r>
              <a:rPr b="0" i="0" lang="ar-DZ" sz="1800" u="none" cap="none" strike="noStrike">
                <a:solidFill>
                  <a:schemeClr val="dk1"/>
                </a:solidFill>
                <a:latin typeface="Lucida Sans"/>
                <a:ea typeface="Lucida Sans"/>
                <a:cs typeface="Lucida Sans"/>
                <a:sym typeface="Lucida Sans"/>
              </a:rPr>
              <a:t>المعاجم</a:t>
            </a:r>
            <a:r>
              <a:rPr b="0" i="0" lang="ar-DZ" sz="1800" u="none" cap="none" strike="noStrike">
                <a:solidFill>
                  <a:srgbClr val="202124"/>
                </a:solidFill>
                <a:latin typeface="Arial"/>
                <a:ea typeface="Arial"/>
                <a:cs typeface="Arial"/>
                <a:sym typeface="Arial"/>
              </a:rPr>
              <a:t> بنسخة تتناسب مع العصر الحديث ولما هو أفضل من الاعلام الالي</a:t>
            </a:r>
            <a:endParaRPr b="0" i="0" sz="1800" u="none" cap="none" strike="noStrike">
              <a:solidFill>
                <a:schemeClr val="dk1"/>
              </a:solidFill>
              <a:latin typeface="Lucida Sans"/>
              <a:ea typeface="Lucida Sans"/>
              <a:cs typeface="Lucida Sans"/>
              <a:sym typeface="Lucida Sans"/>
            </a:endParaRPr>
          </a:p>
          <a:p>
            <a:pPr indent="0" lvl="1" marL="457200" marR="0" rtl="0" algn="r">
              <a:spcBef>
                <a:spcPts val="0"/>
              </a:spcBef>
              <a:spcAft>
                <a:spcPts val="0"/>
              </a:spcAft>
              <a:buNone/>
            </a:pPr>
            <a:r>
              <a:t/>
            </a:r>
            <a:endParaRPr b="0" i="0" sz="1800" u="none" cap="none" strike="noStrike">
              <a:solidFill>
                <a:schemeClr val="dk1"/>
              </a:solidFill>
              <a:latin typeface="Lucida Sans"/>
              <a:ea typeface="Lucida Sans"/>
              <a:cs typeface="Lucida Sans"/>
              <a:sym typeface="Lucida Sans"/>
            </a:endParaRPr>
          </a:p>
        </p:txBody>
      </p:sp>
      <p:sp>
        <p:nvSpPr>
          <p:cNvPr id="100" name="Google Shape;100;p2"/>
          <p:cNvSpPr/>
          <p:nvPr/>
        </p:nvSpPr>
        <p:spPr>
          <a:xfrm>
            <a:off x="2530135" y="4165989"/>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10306975" y="1136341"/>
            <a:ext cx="848706" cy="5388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E2680"/>
              </a:buClr>
              <a:buSzPct val="100000"/>
              <a:buFont typeface="Century Gothic"/>
              <a:buNone/>
            </a:pPr>
            <a:r>
              <a:rPr b="0" lang="ar-DZ"/>
              <a:t>المجال</a:t>
            </a:r>
            <a:endParaRPr/>
          </a:p>
        </p:txBody>
      </p:sp>
      <p:sp>
        <p:nvSpPr>
          <p:cNvPr id="106" name="Google Shape;106;p3"/>
          <p:cNvSpPr/>
          <p:nvPr/>
        </p:nvSpPr>
        <p:spPr>
          <a:xfrm>
            <a:off x="2530135" y="4165989"/>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 name="Google Shape;107;p3"/>
          <p:cNvSpPr txBox="1"/>
          <p:nvPr/>
        </p:nvSpPr>
        <p:spPr>
          <a:xfrm>
            <a:off x="2195550" y="2135663"/>
            <a:ext cx="8877300" cy="1569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ar-DZ" sz="1800">
                <a:solidFill>
                  <a:schemeClr val="dk1"/>
                </a:solidFill>
                <a:latin typeface="Century Gothic"/>
                <a:ea typeface="Century Gothic"/>
                <a:cs typeface="Century Gothic"/>
                <a:sym typeface="Century Gothic"/>
              </a:rPr>
              <a:t>الهدف من المشروع الذي سنعمل عليه في برمجان العربية هو ابتكار نموذج ذكاء اصطناعي يعتمد على آخر ما توصلت إليه البحوث في التعلم العميق في مجال : اختيار المعنى الصحيح من ضمن قائمة معاني الكلمة بناء على السياق </a:t>
            </a: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rtl="0" algn="r">
              <a:spcBef>
                <a:spcPts val="0"/>
              </a:spcBef>
              <a:spcAft>
                <a:spcPts val="0"/>
              </a:spcAft>
              <a:buNone/>
            </a:pPr>
            <a:r>
              <a:rPr lang="ar-DZ" sz="1800">
                <a:solidFill>
                  <a:schemeClr val="dk1"/>
                </a:solidFill>
                <a:latin typeface="Century Gothic"/>
                <a:ea typeface="Century Gothic"/>
                <a:cs typeface="Century Gothic"/>
                <a:sym typeface="Century Gothic"/>
              </a:rPr>
              <a:t>النموذج الذي سنعمل عليه سيسمح بالحصول على أعلى دقة في ما يخص النتائج ويتفوق على أحدث التقنيات المتوفرة حاليا للغة العربية على سبيل المثال: GLOSSBERT و التقنيات التي تعتمد على ARABIC WORDNET. </a:t>
            </a:r>
            <a:endParaRPr sz="1800">
              <a:solidFill>
                <a:schemeClr val="dk1"/>
              </a:solidFill>
            </a:endParaRPr>
          </a:p>
        </p:txBody>
      </p:sp>
      <p:pic>
        <p:nvPicPr>
          <p:cNvPr id="108" name="Google Shape;108;p3"/>
          <p:cNvPicPr preferRelativeResize="0"/>
          <p:nvPr/>
        </p:nvPicPr>
        <p:blipFill>
          <a:blip r:embed="rId3">
            <a:alphaModFix/>
          </a:blip>
          <a:stretch>
            <a:fillRect/>
          </a:stretch>
        </p:blipFill>
        <p:spPr>
          <a:xfrm>
            <a:off x="5903150" y="4568138"/>
            <a:ext cx="5961399" cy="1246003"/>
          </a:xfrm>
          <a:prstGeom prst="rect">
            <a:avLst/>
          </a:prstGeom>
          <a:noFill/>
          <a:ln>
            <a:noFill/>
          </a:ln>
        </p:spPr>
      </p:pic>
      <p:pic>
        <p:nvPicPr>
          <p:cNvPr id="109" name="Google Shape;109;p3"/>
          <p:cNvPicPr preferRelativeResize="0"/>
          <p:nvPr/>
        </p:nvPicPr>
        <p:blipFill>
          <a:blip r:embed="rId4">
            <a:alphaModFix/>
          </a:blip>
          <a:stretch>
            <a:fillRect/>
          </a:stretch>
        </p:blipFill>
        <p:spPr>
          <a:xfrm>
            <a:off x="322684" y="3705575"/>
            <a:ext cx="5097242" cy="297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8931749" y="1181150"/>
            <a:ext cx="2455800" cy="5388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E2680"/>
              </a:buClr>
              <a:buSzPct val="100000"/>
              <a:buFont typeface="Century Gothic"/>
              <a:buNone/>
            </a:pPr>
            <a:r>
              <a:rPr b="0" lang="ar-DZ"/>
              <a:t>نظرة عامة للمشروع</a:t>
            </a:r>
            <a:endParaRPr/>
          </a:p>
        </p:txBody>
      </p:sp>
      <p:sp>
        <p:nvSpPr>
          <p:cNvPr id="115" name="Google Shape;115;p4"/>
          <p:cNvSpPr/>
          <p:nvPr/>
        </p:nvSpPr>
        <p:spPr>
          <a:xfrm>
            <a:off x="2530135" y="4165989"/>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4"/>
          <p:cNvSpPr txBox="1"/>
          <p:nvPr/>
        </p:nvSpPr>
        <p:spPr>
          <a:xfrm>
            <a:off x="1967125" y="2079425"/>
            <a:ext cx="8931900" cy="184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ar-DZ" sz="1800">
                <a:solidFill>
                  <a:schemeClr val="dk1"/>
                </a:solidFill>
                <a:latin typeface="Century Gothic"/>
                <a:ea typeface="Century Gothic"/>
                <a:cs typeface="Century Gothic"/>
                <a:sym typeface="Century Gothic"/>
              </a:rPr>
              <a:t>المشكلة التي يستهدفها مشروعنا هي "التعرف على المعنى الصحيح من ضمن قائمة معاني الكلمة بناء على السياق" و التي تتمثل في التعرف على الدلالة الصحيحة للكلمة التي في غالب الأحيان تمتلك أكثر من دلالة و ذلك بالاعتماد على السياق الذي وردت فيه الكلمة و على مجموعة الدلالات الموجودة في المعجم</a:t>
            </a:r>
            <a:endParaRPr sz="1800">
              <a:solidFill>
                <a:schemeClr val="dk1"/>
              </a:solidFill>
              <a:latin typeface="Century Gothic"/>
              <a:ea typeface="Century Gothic"/>
              <a:cs typeface="Century Gothic"/>
              <a:sym typeface="Century Gothic"/>
            </a:endParaRPr>
          </a:p>
          <a:p>
            <a:pPr indent="0" lvl="0" marL="0" rtl="0" algn="r">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rtl="0" algn="r">
              <a:spcBef>
                <a:spcPts val="0"/>
              </a:spcBef>
              <a:spcAft>
                <a:spcPts val="0"/>
              </a:spcAft>
              <a:buNone/>
            </a:pPr>
            <a:r>
              <a:rPr lang="ar-DZ" sz="1800">
                <a:solidFill>
                  <a:schemeClr val="dk1"/>
                </a:solidFill>
                <a:latin typeface="Century Gothic"/>
                <a:ea typeface="Century Gothic"/>
                <a:cs typeface="Century Gothic"/>
                <a:sym typeface="Century Gothic"/>
              </a:rPr>
              <a:t> النقائص التي لاحظناها في الحلول المطورة حاليا والتي سنعمل على حلها هي اعتمادها على كمية معلومات غير كافية للتفريق بين المعاني (GLOSSBERT يعتمد فقط على المعنى المتواجد في المعجم)</a:t>
            </a:r>
            <a:endParaRPr sz="1800">
              <a:solidFill>
                <a:schemeClr val="dk1"/>
              </a:solidFill>
              <a:latin typeface="Century Gothic"/>
              <a:ea typeface="Century Gothic"/>
              <a:cs typeface="Century Gothic"/>
              <a:sym typeface="Century Gothic"/>
            </a:endParaRPr>
          </a:p>
        </p:txBody>
      </p:sp>
      <p:pic>
        <p:nvPicPr>
          <p:cNvPr id="117" name="Google Shape;117;p4"/>
          <p:cNvPicPr preferRelativeResize="0"/>
          <p:nvPr/>
        </p:nvPicPr>
        <p:blipFill>
          <a:blip r:embed="rId3">
            <a:alphaModFix/>
          </a:blip>
          <a:stretch>
            <a:fillRect/>
          </a:stretch>
        </p:blipFill>
        <p:spPr>
          <a:xfrm>
            <a:off x="2049300" y="3882900"/>
            <a:ext cx="2108022" cy="2975101"/>
          </a:xfrm>
          <a:prstGeom prst="rect">
            <a:avLst/>
          </a:prstGeom>
          <a:noFill/>
          <a:ln>
            <a:noFill/>
          </a:ln>
        </p:spPr>
      </p:pic>
      <p:sp>
        <p:nvSpPr>
          <p:cNvPr id="118" name="Google Shape;118;p4"/>
          <p:cNvSpPr/>
          <p:nvPr/>
        </p:nvSpPr>
        <p:spPr>
          <a:xfrm>
            <a:off x="5403300" y="4998025"/>
            <a:ext cx="498900" cy="38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4"/>
          <p:cNvPicPr preferRelativeResize="0"/>
          <p:nvPr/>
        </p:nvPicPr>
        <p:blipFill>
          <a:blip r:embed="rId4">
            <a:alphaModFix/>
          </a:blip>
          <a:stretch>
            <a:fillRect/>
          </a:stretch>
        </p:blipFill>
        <p:spPr>
          <a:xfrm>
            <a:off x="6304000" y="3926525"/>
            <a:ext cx="4359837" cy="277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9721048" y="1154097"/>
            <a:ext cx="1567798" cy="5388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2E2680"/>
              </a:buClr>
              <a:buSzPct val="100000"/>
              <a:buFont typeface="Century Gothic"/>
              <a:buNone/>
            </a:pPr>
            <a:r>
              <a:rPr b="0" lang="ar-DZ"/>
              <a:t>الحل المقترح </a:t>
            </a:r>
            <a:endParaRPr/>
          </a:p>
        </p:txBody>
      </p:sp>
      <p:sp>
        <p:nvSpPr>
          <p:cNvPr id="125" name="Google Shape;125;p5"/>
          <p:cNvSpPr/>
          <p:nvPr/>
        </p:nvSpPr>
        <p:spPr>
          <a:xfrm>
            <a:off x="2530135" y="4165989"/>
            <a:ext cx="65" cy="251359"/>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6" name="Google Shape;126;p5"/>
          <p:cNvSpPr txBox="1"/>
          <p:nvPr/>
        </p:nvSpPr>
        <p:spPr>
          <a:xfrm>
            <a:off x="451500" y="2079400"/>
            <a:ext cx="11289000" cy="184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ar-DZ" sz="1800"/>
              <a:t>يعتمد مشروعنا على ورقة بحث حديثة تم نشرها السنة الماضية من طرف باحثين من دولة سنغافورة .العمل الذي قام به الباحثون تمثل في تحسين دقة احدث تقنية في مجال "التعرف على المعنى الصحيح من ضمن قائمة معاني الكلمة بناء على السياق" و المتمثلة في GLOSSBERT و ذلك بالعمل على تطوير و تحسين قاعدة البيانات المستخدمة عن طريق إضافة مكونات </a:t>
            </a:r>
            <a:r>
              <a:rPr lang="ar-DZ" sz="1800"/>
              <a:t>أخرى</a:t>
            </a:r>
            <a:r>
              <a:rPr lang="ar-DZ" sz="1800"/>
              <a:t> لقاعدة البيانات. العمل الذي سنقوم به في مشروعنا هو تحسين قاعدة البيانات المستخدمة في  GLOSSBERT للغة العربية الذي يعتمد </a:t>
            </a:r>
            <a:r>
              <a:rPr lang="ar-DZ" sz="1800"/>
              <a:t>أساسا</a:t>
            </a:r>
            <a:r>
              <a:rPr lang="ar-DZ" sz="1800"/>
              <a:t> على نظام ARABERT التقنيات </a:t>
            </a:r>
            <a:r>
              <a:rPr lang="ar-DZ" sz="1800"/>
              <a:t>التي</a:t>
            </a:r>
            <a:r>
              <a:rPr lang="ar-DZ" sz="1800"/>
              <a:t> سنعتمد عليها هي:  BERT و ROBERTA. المصدر الذي سنعتمد عليه في تحسين قاعدة البيانات هو ARABIC WORDNET الذي سيسمح بالحصول على مرادفات الكلمة. سيتم ايضا الاعتماد على مصدر آخر </a:t>
            </a:r>
            <a:r>
              <a:rPr lang="ar-DZ" sz="1800"/>
              <a:t>ألا</a:t>
            </a:r>
            <a:r>
              <a:rPr lang="ar-DZ" sz="1800"/>
              <a:t> و هو قاموس جامعة بير زيت للحصول على الدلالات في مرحلة ما بعد النشر</a:t>
            </a:r>
            <a:endParaRPr sz="1800"/>
          </a:p>
        </p:txBody>
      </p:sp>
      <p:pic>
        <p:nvPicPr>
          <p:cNvPr id="127" name="Google Shape;127;p5"/>
          <p:cNvPicPr preferRelativeResize="0"/>
          <p:nvPr/>
        </p:nvPicPr>
        <p:blipFill>
          <a:blip r:embed="rId3">
            <a:alphaModFix/>
          </a:blip>
          <a:stretch>
            <a:fillRect/>
          </a:stretch>
        </p:blipFill>
        <p:spPr>
          <a:xfrm>
            <a:off x="1918575" y="4056600"/>
            <a:ext cx="2275400" cy="2801400"/>
          </a:xfrm>
          <a:prstGeom prst="rect">
            <a:avLst/>
          </a:prstGeom>
          <a:noFill/>
          <a:ln>
            <a:noFill/>
          </a:ln>
        </p:spPr>
      </p:pic>
      <p:pic>
        <p:nvPicPr>
          <p:cNvPr id="128" name="Google Shape;128;p5"/>
          <p:cNvPicPr preferRelativeResize="0"/>
          <p:nvPr/>
        </p:nvPicPr>
        <p:blipFill>
          <a:blip r:embed="rId4">
            <a:alphaModFix/>
          </a:blip>
          <a:stretch>
            <a:fillRect/>
          </a:stretch>
        </p:blipFill>
        <p:spPr>
          <a:xfrm>
            <a:off x="6693000" y="4312925"/>
            <a:ext cx="3803200" cy="262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10150574" y="1225125"/>
            <a:ext cx="1088400" cy="538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E2680"/>
              </a:buClr>
              <a:buSzPts val="2800"/>
              <a:buFont typeface="Century Gothic"/>
              <a:buNone/>
            </a:pPr>
            <a:r>
              <a:rPr b="0" lang="ar-DZ"/>
              <a:t>البيانات</a:t>
            </a:r>
            <a:endParaRPr/>
          </a:p>
        </p:txBody>
      </p:sp>
      <p:sp>
        <p:nvSpPr>
          <p:cNvPr id="134" name="Google Shape;134;p6"/>
          <p:cNvSpPr txBox="1"/>
          <p:nvPr/>
        </p:nvSpPr>
        <p:spPr>
          <a:xfrm>
            <a:off x="1448250" y="2193450"/>
            <a:ext cx="92955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ar-DZ" sz="2000" u="sng">
                <a:solidFill>
                  <a:schemeClr val="hlink"/>
                </a:solidFill>
                <a:hlinkClick r:id="rId3"/>
              </a:rPr>
              <a:t>https://ontology.birzeit.edu</a:t>
            </a:r>
            <a:r>
              <a:rPr lang="ar-DZ" sz="2000"/>
              <a:t>  </a:t>
            </a:r>
            <a:endParaRPr sz="2000"/>
          </a:p>
          <a:p>
            <a:pPr indent="0" lvl="0" marL="0" rtl="0" algn="ctr">
              <a:spcBef>
                <a:spcPts val="0"/>
              </a:spcBef>
              <a:spcAft>
                <a:spcPts val="0"/>
              </a:spcAft>
              <a:buNone/>
            </a:pPr>
            <a:r>
              <a:rPr lang="ar-DZ" sz="2000"/>
              <a:t>(Arabic Onthology)</a:t>
            </a:r>
            <a:endParaRPr sz="2000"/>
          </a:p>
          <a:p>
            <a:pPr indent="0" lvl="0" marL="0" rtl="0" algn="ctr">
              <a:spcBef>
                <a:spcPts val="0"/>
              </a:spcBef>
              <a:spcAft>
                <a:spcPts val="0"/>
              </a:spcAft>
              <a:buNone/>
            </a:pPr>
            <a:r>
              <a:rPr lang="ar-DZ" sz="2000" u="sng">
                <a:solidFill>
                  <a:schemeClr val="hlink"/>
                </a:solidFill>
                <a:hlinkClick r:id="rId4"/>
              </a:rPr>
              <a:t>https://github.com/nusnlp/esr</a:t>
            </a:r>
            <a:r>
              <a:rPr lang="ar-DZ" sz="2000"/>
              <a:t>  </a:t>
            </a:r>
            <a:endParaRPr sz="2000"/>
          </a:p>
          <a:p>
            <a:pPr indent="0" lvl="0" marL="0" rtl="0" algn="ctr">
              <a:spcBef>
                <a:spcPts val="0"/>
              </a:spcBef>
              <a:spcAft>
                <a:spcPts val="0"/>
              </a:spcAft>
              <a:buNone/>
            </a:pPr>
            <a:r>
              <a:rPr lang="ar-DZ" sz="2000"/>
              <a:t>(Enhanced Sense Representation for Arabic)</a:t>
            </a:r>
            <a:endParaRPr sz="2000"/>
          </a:p>
          <a:p>
            <a:pPr indent="0" lvl="0" marL="0" rtl="0" algn="ctr">
              <a:spcBef>
                <a:spcPts val="0"/>
              </a:spcBef>
              <a:spcAft>
                <a:spcPts val="0"/>
              </a:spcAft>
              <a:buNone/>
            </a:pPr>
            <a:r>
              <a:rPr lang="ar-DZ" sz="2000" u="sng">
                <a:solidFill>
                  <a:schemeClr val="hlink"/>
                </a:solidFill>
                <a:hlinkClick r:id="rId5"/>
              </a:rPr>
              <a:t>https://github.com/MElrazzaz/Arabic-word-sense-disambiguation-bench-mark</a:t>
            </a:r>
            <a:r>
              <a:rPr lang="ar-DZ" sz="2000"/>
              <a:t> </a:t>
            </a:r>
            <a:endParaRPr sz="2000"/>
          </a:p>
          <a:p>
            <a:pPr indent="0" lvl="0" marL="0" rtl="0" algn="ctr">
              <a:spcBef>
                <a:spcPts val="0"/>
              </a:spcBef>
              <a:spcAft>
                <a:spcPts val="0"/>
              </a:spcAft>
              <a:buNone/>
            </a:pPr>
            <a:r>
              <a:rPr lang="ar-DZ" sz="2000"/>
              <a:t>(Arabic GlossBERT Github Page)</a:t>
            </a:r>
            <a:endParaRPr sz="2000"/>
          </a:p>
          <a:p>
            <a:pPr indent="0" lvl="0" marL="0" rtl="0" algn="ctr">
              <a:spcBef>
                <a:spcPts val="0"/>
              </a:spcBef>
              <a:spcAft>
                <a:spcPts val="0"/>
              </a:spcAft>
              <a:buNone/>
            </a:pPr>
            <a:r>
              <a:rPr lang="ar-DZ" sz="2000" u="sng">
                <a:solidFill>
                  <a:schemeClr val="hlink"/>
                </a:solidFill>
                <a:hlinkClick r:id="rId6"/>
              </a:rPr>
              <a:t>http://globalwordnet.org/resources/arabic-wordnet/</a:t>
            </a:r>
            <a:endParaRPr sz="2000"/>
          </a:p>
          <a:p>
            <a:pPr indent="0" lvl="0" marL="0" rtl="0" algn="ctr">
              <a:spcBef>
                <a:spcPts val="0"/>
              </a:spcBef>
              <a:spcAft>
                <a:spcPts val="0"/>
              </a:spcAft>
              <a:buNone/>
            </a:pPr>
            <a:r>
              <a:rPr lang="ar-DZ" sz="2000"/>
              <a:t>(Arabic Wordnet)</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10374446" y="1225119"/>
            <a:ext cx="997850" cy="53887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E2680"/>
              </a:buClr>
              <a:buSzPts val="2800"/>
              <a:buFont typeface="Century Gothic"/>
              <a:buNone/>
            </a:pPr>
            <a:r>
              <a:rPr b="0" lang="ar-DZ"/>
              <a:t>فريقنا</a:t>
            </a:r>
            <a:endParaRPr/>
          </a:p>
        </p:txBody>
      </p:sp>
      <p:pic>
        <p:nvPicPr>
          <p:cNvPr id="140" name="Google Shape;140;p7"/>
          <p:cNvPicPr preferRelativeResize="0"/>
          <p:nvPr/>
        </p:nvPicPr>
        <p:blipFill rotWithShape="1">
          <a:blip r:embed="rId3">
            <a:alphaModFix/>
          </a:blip>
          <a:srcRect b="0" l="0" r="0" t="0"/>
          <a:stretch/>
        </p:blipFill>
        <p:spPr>
          <a:xfrm>
            <a:off x="2205730" y="2228849"/>
            <a:ext cx="2409825" cy="2400300"/>
          </a:xfrm>
          <a:prstGeom prst="rect">
            <a:avLst/>
          </a:prstGeom>
          <a:noFill/>
          <a:ln>
            <a:noFill/>
          </a:ln>
        </p:spPr>
      </p:pic>
      <p:sp>
        <p:nvSpPr>
          <p:cNvPr id="141" name="Google Shape;141;p7"/>
          <p:cNvSpPr/>
          <p:nvPr/>
        </p:nvSpPr>
        <p:spPr>
          <a:xfrm>
            <a:off x="2239125" y="4724549"/>
            <a:ext cx="2343000" cy="144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ar-DZ" sz="2000" u="none" cap="none" strike="noStrike">
                <a:solidFill>
                  <a:schemeClr val="dk1"/>
                </a:solidFill>
                <a:latin typeface="Lucida Sans"/>
                <a:ea typeface="Lucida Sans"/>
                <a:cs typeface="Lucida Sans"/>
                <a:sym typeface="Lucida Sans"/>
              </a:rPr>
              <a:t>حساني مراد</a:t>
            </a:r>
            <a:endParaRPr b="0" i="0" sz="20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None/>
            </a:pPr>
            <a:r>
              <a:rPr lang="ar-DZ" sz="2000">
                <a:solidFill>
                  <a:schemeClr val="dk1"/>
                </a:solidFill>
                <a:latin typeface="Lucida Sans"/>
                <a:ea typeface="Lucida Sans"/>
                <a:cs typeface="Lucida Sans"/>
                <a:sym typeface="Lucida Sans"/>
              </a:rPr>
              <a:t>Computer Science Student</a:t>
            </a:r>
            <a:endParaRPr sz="2000">
              <a:solidFill>
                <a:schemeClr val="dk1"/>
              </a:solidFill>
              <a:latin typeface="Lucida Sans"/>
              <a:ea typeface="Lucida Sans"/>
              <a:cs typeface="Lucida Sans"/>
              <a:sym typeface="Lucida Sans"/>
            </a:endParaRPr>
          </a:p>
          <a:p>
            <a:pPr indent="0" lvl="0" marL="0" marR="0" rtl="0" algn="ctr">
              <a:spcBef>
                <a:spcPts val="0"/>
              </a:spcBef>
              <a:spcAft>
                <a:spcPts val="0"/>
              </a:spcAft>
              <a:buNone/>
            </a:pPr>
            <a:r>
              <a:rPr lang="ar-DZ" sz="2000">
                <a:solidFill>
                  <a:schemeClr val="dk1"/>
                </a:solidFill>
                <a:latin typeface="Lucida Sans"/>
                <a:ea typeface="Lucida Sans"/>
                <a:cs typeface="Lucida Sans"/>
                <a:sym typeface="Lucida Sans"/>
              </a:rPr>
              <a:t>ESI, Algiers</a:t>
            </a:r>
            <a:endParaRPr sz="2000">
              <a:solidFill>
                <a:schemeClr val="dk1"/>
              </a:solidFill>
              <a:latin typeface="Lucida Sans"/>
              <a:ea typeface="Lucida Sans"/>
              <a:cs typeface="Lucida Sans"/>
              <a:sym typeface="Lucida Sans"/>
            </a:endParaRPr>
          </a:p>
        </p:txBody>
      </p:sp>
      <p:pic>
        <p:nvPicPr>
          <p:cNvPr id="142" name="Google Shape;142;p7"/>
          <p:cNvPicPr preferRelativeResize="0"/>
          <p:nvPr/>
        </p:nvPicPr>
        <p:blipFill rotWithShape="1">
          <a:blip r:embed="rId4">
            <a:alphaModFix/>
          </a:blip>
          <a:srcRect b="0" l="0" r="0" t="0"/>
          <a:stretch/>
        </p:blipFill>
        <p:spPr>
          <a:xfrm>
            <a:off x="7576447" y="2219324"/>
            <a:ext cx="2343150" cy="2409825"/>
          </a:xfrm>
          <a:prstGeom prst="rect">
            <a:avLst/>
          </a:prstGeom>
          <a:noFill/>
          <a:ln>
            <a:noFill/>
          </a:ln>
        </p:spPr>
      </p:pic>
      <p:sp>
        <p:nvSpPr>
          <p:cNvPr id="143" name="Google Shape;143;p7"/>
          <p:cNvSpPr/>
          <p:nvPr/>
        </p:nvSpPr>
        <p:spPr>
          <a:xfrm>
            <a:off x="7576525" y="4724550"/>
            <a:ext cx="2343000" cy="135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ar-DZ" sz="1800">
                <a:solidFill>
                  <a:schemeClr val="dk1"/>
                </a:solidFill>
                <a:latin typeface="Lucida Sans"/>
                <a:ea typeface="Lucida Sans"/>
                <a:cs typeface="Lucida Sans"/>
                <a:sym typeface="Lucida Sans"/>
              </a:rPr>
              <a:t>بولعواد عادل</a:t>
            </a:r>
            <a:endParaRPr sz="2000">
              <a:solidFill>
                <a:schemeClr val="dk1"/>
              </a:solidFill>
              <a:latin typeface="Lucida Sans"/>
              <a:ea typeface="Lucida Sans"/>
              <a:cs typeface="Lucida Sans"/>
              <a:sym typeface="Lucida Sans"/>
            </a:endParaRPr>
          </a:p>
          <a:p>
            <a:pPr indent="0" lvl="0" marL="0" marR="0" rtl="0" algn="ctr">
              <a:spcBef>
                <a:spcPts val="0"/>
              </a:spcBef>
              <a:spcAft>
                <a:spcPts val="0"/>
              </a:spcAft>
              <a:buNone/>
            </a:pPr>
            <a:r>
              <a:rPr lang="ar-DZ" sz="2000">
                <a:solidFill>
                  <a:schemeClr val="dk1"/>
                </a:solidFill>
                <a:latin typeface="Lucida Sans"/>
                <a:ea typeface="Lucida Sans"/>
                <a:cs typeface="Lucida Sans"/>
                <a:sym typeface="Lucida Sans"/>
              </a:rPr>
              <a:t>Computer Science Student</a:t>
            </a:r>
            <a:endParaRPr sz="2000">
              <a:solidFill>
                <a:schemeClr val="dk1"/>
              </a:solidFill>
              <a:latin typeface="Lucida Sans"/>
              <a:ea typeface="Lucida Sans"/>
              <a:cs typeface="Lucida Sans"/>
              <a:sym typeface="Lucida Sans"/>
            </a:endParaRPr>
          </a:p>
          <a:p>
            <a:pPr indent="0" lvl="0" marL="0" marR="0" rtl="0" algn="ctr">
              <a:spcBef>
                <a:spcPts val="0"/>
              </a:spcBef>
              <a:spcAft>
                <a:spcPts val="0"/>
              </a:spcAft>
              <a:buNone/>
            </a:pPr>
            <a:r>
              <a:rPr lang="ar-DZ" sz="2000">
                <a:solidFill>
                  <a:schemeClr val="dk1"/>
                </a:solidFill>
                <a:latin typeface="Lucida Sans"/>
                <a:ea typeface="Lucida Sans"/>
                <a:cs typeface="Lucida Sans"/>
                <a:sym typeface="Lucida Sans"/>
              </a:rPr>
              <a:t>ESI, Algiers</a:t>
            </a:r>
            <a:endParaRPr sz="2000">
              <a:solidFill>
                <a:schemeClr val="dk1"/>
              </a:solidFill>
              <a:latin typeface="Lucida Sans"/>
              <a:ea typeface="Lucida Sans"/>
              <a:cs typeface="Lucida Sans"/>
              <a:sym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4180649" y="3024000"/>
            <a:ext cx="3830700" cy="810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2"/>
              </a:buClr>
              <a:buSzPts val="3600"/>
              <a:buFont typeface="Century Gothic"/>
              <a:buNone/>
            </a:pPr>
            <a:r>
              <a:rPr lang="ar-DZ" sz="5800"/>
              <a:t>شكرا لاهتمامكم</a:t>
            </a:r>
            <a:endParaRPr sz="5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Custom 8">
      <a:dk1>
        <a:srgbClr val="0F0D29"/>
      </a:dk1>
      <a:lt1>
        <a:srgbClr val="FFFFFF"/>
      </a:lt1>
      <a:dk2>
        <a:srgbClr val="082A75"/>
      </a:dk2>
      <a:lt2>
        <a:srgbClr val="E7E6E6"/>
      </a:lt2>
      <a:accent1>
        <a:srgbClr val="024F75"/>
      </a:accent1>
      <a:accent2>
        <a:srgbClr val="3592CF"/>
      </a:accent2>
      <a:accent3>
        <a:srgbClr val="34ABA2"/>
      </a:accent3>
      <a:accent4>
        <a:srgbClr val="66B2CA"/>
      </a:accent4>
      <a:accent5>
        <a:srgbClr val="E0EFF4"/>
      </a:accent5>
      <a:accent6>
        <a:srgbClr val="34ABA2"/>
      </a:accent6>
      <a:hlink>
        <a:srgbClr val="3592CF"/>
      </a:hlink>
      <a:folHlink>
        <a:srgbClr val="3592C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2022-05-09T16:05:50Z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